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5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70" r:id="rId13"/>
    <p:sldId id="271" r:id="rId14"/>
    <p:sldId id="272" r:id="rId15"/>
    <p:sldId id="273" r:id="rId16"/>
    <p:sldId id="276" r:id="rId17"/>
    <p:sldId id="275" r:id="rId18"/>
    <p:sldId id="277" r:id="rId19"/>
    <p:sldId id="284" r:id="rId20"/>
    <p:sldId id="282" r:id="rId21"/>
    <p:sldId id="26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5.gif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8.jpe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0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1.jpe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2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80" b="7771"/>
          <a:stretch/>
        </p:blipFill>
        <p:spPr bwMode="auto">
          <a:xfrm>
            <a:off x="0" y="8351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609600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   ỦY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BAN NHÂN DÂN QUẬN THANH XUÂN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/>
            </a:r>
            <a:b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    TRUỜNG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MẦM NON SAO SÁNG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191965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1905506"/>
            <a:ext cx="6781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200" b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2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200" b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400" b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3-4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20-25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MGB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8199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7233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53573cxnlnfqyk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"/>
            <a:ext cx="8610599" cy="2519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1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4" name="Oval 23">
            <a:hlinkClick r:id="rId5" action="ppaction://hlinksldjump"/>
          </p:cNvPr>
          <p:cNvSpPr/>
          <p:nvPr/>
        </p:nvSpPr>
        <p:spPr>
          <a:xfrm>
            <a:off x="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3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hlinkClick r:id="rId6" action="ppaction://hlinksldjump"/>
          </p:cNvPr>
          <p:cNvSpPr/>
          <p:nvPr/>
        </p:nvSpPr>
        <p:spPr>
          <a:xfrm>
            <a:off x="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5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hlinkClick r:id="rId7" action="ppaction://hlinksldjump"/>
          </p:cNvPr>
          <p:cNvSpPr/>
          <p:nvPr/>
        </p:nvSpPr>
        <p:spPr>
          <a:xfrm>
            <a:off x="4572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6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hlinkClick r:id="rId8" action="ppaction://hlinksldjump"/>
          </p:cNvPr>
          <p:cNvSpPr/>
          <p:nvPr/>
        </p:nvSpPr>
        <p:spPr>
          <a:xfrm>
            <a:off x="4572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4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hlinkClick r:id="rId9" action="ppaction://hlinksldjump"/>
          </p:cNvPr>
          <p:cNvSpPr/>
          <p:nvPr/>
        </p:nvSpPr>
        <p:spPr>
          <a:xfrm>
            <a:off x="4572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2</a:t>
            </a:r>
            <a:endParaRPr lang="en-US" sz="1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582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thơ</a:t>
            </a:r>
            <a:r>
              <a:rPr lang="en-US" sz="4000" b="1" dirty="0" smtClean="0">
                <a:solidFill>
                  <a:srgbClr val="7030A0"/>
                </a:solidFill>
              </a:rPr>
              <a:t>: “ </a:t>
            </a:r>
            <a:r>
              <a:rPr lang="en-US" sz="4000" b="1" dirty="0" err="1" smtClean="0">
                <a:solidFill>
                  <a:srgbClr val="7030A0"/>
                </a:solidFill>
              </a:rPr>
              <a:t>Đèn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giao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thông</a:t>
            </a:r>
            <a:r>
              <a:rPr lang="en-US" sz="4000" b="1" dirty="0" smtClean="0">
                <a:solidFill>
                  <a:srgbClr val="7030A0"/>
                </a:solidFill>
              </a:rPr>
              <a:t>”</a:t>
            </a:r>
          </a:p>
          <a:p>
            <a:r>
              <a:rPr lang="en-US" sz="4000" b="1" dirty="0" err="1" smtClean="0">
                <a:solidFill>
                  <a:srgbClr val="7030A0"/>
                </a:solidFill>
              </a:rPr>
              <a:t>Tác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giả</a:t>
            </a:r>
            <a:r>
              <a:rPr lang="en-US" sz="4000" b="1" dirty="0" smtClean="0">
                <a:solidFill>
                  <a:srgbClr val="7030A0"/>
                </a:solidFill>
              </a:rPr>
              <a:t>: </a:t>
            </a:r>
            <a:r>
              <a:rPr lang="en-US" sz="4000" b="1" dirty="0" err="1" smtClean="0">
                <a:solidFill>
                  <a:srgbClr val="7030A0"/>
                </a:solidFill>
              </a:rPr>
              <a:t>Mỹ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Trang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7-Point Star 11">
            <a:hlinkClick r:id="rId5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33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Đèn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giao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thông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có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màu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2895600"/>
            <a:ext cx="5105400" cy="3962400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xanh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đỏ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97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xanh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báo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hiệu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điều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" name="Heptagon 8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94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vàng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báo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hiệu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điều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1" name="Heptagon 10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eptagon 13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Heptagon 14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981200"/>
            <a:ext cx="4953000" cy="4876799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6267109"/>
              <a:chOff x="1" y="457200"/>
              <a:chExt cx="9673827" cy="626710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chemeClr val="bg1"/>
                    </a:solidFill>
                  </a:rPr>
                  <a:t>Đèn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vàng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chậm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lại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dừng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thôi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Khi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đỏ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bật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lên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phương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tiện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giao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thông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phải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làm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574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</a:rPr>
                <a:t>Đèn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đỏ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dừng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lại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kẻo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rồi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tông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310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ngoan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nhớ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điều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801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19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1447800"/>
            <a:ext cx="5912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5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33600" y="1143000"/>
            <a:ext cx="6109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5" descr="Picture1bupb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2133600"/>
            <a:ext cx="73917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dep-hoa-hinh-de-thu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605135"/>
            <a:ext cx="825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ngã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phố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23950" y="1905000"/>
            <a:ext cx="7181850" cy="1371600"/>
            <a:chOff x="756" y="2832"/>
            <a:chExt cx="4524" cy="93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" name="Picture 16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rgbClr val="00CCFF"/>
                  </a:solidFill>
                  <a:latin typeface=".VnCooperH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-tho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3726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105400"/>
            <a:ext cx="640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6200"/>
            <a:ext cx="9525000" cy="68580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5860900" cy="5904131"/>
              <a:chOff x="685800" y="457200"/>
              <a:chExt cx="5860900" cy="59041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5800" y="5715000"/>
                <a:ext cx="5860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290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279</Words>
  <Application>Microsoft Office PowerPoint</Application>
  <PresentationFormat>On-screen Show (4:3)</PresentationFormat>
  <Paragraphs>79</Paragraphs>
  <Slides>22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53</cp:revision>
  <dcterms:created xsi:type="dcterms:W3CDTF">2016-04-10T13:01:26Z</dcterms:created>
  <dcterms:modified xsi:type="dcterms:W3CDTF">2020-04-11T14:52:13Z</dcterms:modified>
</cp:coreProperties>
</file>